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C6F7E-3875-4722-B189-406690155FDA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E7231-801D-412C-B031-471004620F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E7231-801D-412C-B031-471004620FB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643050"/>
            <a:ext cx="8620156" cy="1718092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5200" b="1" dirty="0" smtClean="0">
                <a:latin typeface="Arial" pitchFamily="34" charset="0"/>
                <a:cs typeface="Arial" pitchFamily="34" charset="0"/>
              </a:rPr>
              <a:t>Презентация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Дикие животные весной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dirty="0" smtClean="0"/>
              <a:t>в первой младшей группе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429684" cy="192882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лисы зимняя шубка более пушистая, теплая, а весной мех у лисы жесткий, короткий, легкий.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s1.1zoom.me/b3254/691/Foxes_Winter_Snow_511405_3840x2160.jpg"/>
          <p:cNvPicPr>
            <a:picLocks noChangeAspect="1" noChangeArrowheads="1"/>
          </p:cNvPicPr>
          <p:nvPr/>
        </p:nvPicPr>
        <p:blipFill>
          <a:blip r:embed="rId2" cstate="print"/>
          <a:srcRect r="40840"/>
          <a:stretch>
            <a:fillRect/>
          </a:stretch>
        </p:blipFill>
        <p:spPr bwMode="auto">
          <a:xfrm>
            <a:off x="714348" y="2786058"/>
            <a:ext cx="3357586" cy="3192453"/>
          </a:xfrm>
          <a:prstGeom prst="rect">
            <a:avLst/>
          </a:prstGeom>
          <a:noFill/>
        </p:spPr>
      </p:pic>
      <p:pic>
        <p:nvPicPr>
          <p:cNvPr id="10248" name="Picture 8" descr="https://s1.1zoom.ru/big0/468/Foxes_Tree_stump_Glance_511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3" y="2857496"/>
            <a:ext cx="428464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Жилище у лисы – называется – нора.</a:t>
            </a:r>
            <a:endParaRPr lang="ru-RU" dirty="0"/>
          </a:p>
        </p:txBody>
      </p:sp>
      <p:pic>
        <p:nvPicPr>
          <p:cNvPr id="9218" name="Picture 2" descr="http://img4.garnek.pl/a.garnek.pl/023/388/23388077_800.0.jpg/nora-li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929354" cy="4424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86808" cy="1428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Из </a:t>
            </a:r>
            <a:r>
              <a:rPr lang="ru-RU" dirty="0" smtClean="0"/>
              <a:t>своих норок вылезли ежи. За время спячки зимой, ежи сильно худеют, их тело становится узким, уплощенным с боков.</a:t>
            </a:r>
          </a:p>
          <a:p>
            <a:endParaRPr lang="ru-RU" dirty="0" smtClean="0"/>
          </a:p>
        </p:txBody>
      </p:sp>
      <p:pic>
        <p:nvPicPr>
          <p:cNvPr id="8196" name="Picture 4" descr="https://pravoslavie.ru/sas/image/101016/101687.b.jpg?1453881871"/>
          <p:cNvPicPr>
            <a:picLocks noChangeAspect="1" noChangeArrowheads="1"/>
          </p:cNvPicPr>
          <p:nvPr/>
        </p:nvPicPr>
        <p:blipFill>
          <a:blip r:embed="rId2"/>
          <a:srcRect r="14687" b="4315"/>
          <a:stretch>
            <a:fillRect/>
          </a:stretch>
        </p:blipFill>
        <p:spPr bwMode="auto">
          <a:xfrm>
            <a:off x="1428728" y="2000240"/>
            <a:ext cx="6072230" cy="4537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Жилище </a:t>
            </a:r>
            <a:r>
              <a:rPr lang="ru-RU" dirty="0" smtClean="0"/>
              <a:t>у ежа называется – нора.</a:t>
            </a:r>
            <a:endParaRPr lang="ru-RU" dirty="0"/>
          </a:p>
        </p:txBody>
      </p:sp>
      <p:pic>
        <p:nvPicPr>
          <p:cNvPr id="7170" name="Picture 2" descr="https://avatars.mds.yandex.net/get-pdb/750514/35e903ec-59ec-4e25-b7ce-c937034182a0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136106" cy="446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5286412" cy="5715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У  медведицы – медвежонок</a:t>
            </a:r>
          </a:p>
        </p:txBody>
      </p:sp>
      <p:sp>
        <p:nvSpPr>
          <p:cNvPr id="5124" name="AutoShape 4" descr="https://www.kramola.info/sites/default/files/styles/page-main/public/images/blogs/uid2442/wolf.png?itok=7d5EGlo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www.kramola.info/sites/default/files/styles/page-main/public/images/blogs/uid2442/wolf.png?itok=7d5EGlo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ecolog.slutsk.edu.by/ru/sm.aspx?guid=1417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28926" y="2643182"/>
            <a:ext cx="5806452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2" name="Picture 12" descr="https://turism.boltai.com/wp-content/uploads/sites/34/2018/11/054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596" y="1643050"/>
            <a:ext cx="3484800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714876" y="2000240"/>
            <a:ext cx="46434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 волчицы - волчата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14290"/>
            <a:ext cx="8344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Весной у животных появляются детеныши: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3929090" cy="5715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У зайчихи – зайчонок</a:t>
            </a:r>
          </a:p>
        </p:txBody>
      </p:sp>
      <p:pic>
        <p:nvPicPr>
          <p:cNvPr id="4098" name="Picture 2" descr="https://ds04.infourok.ru/uploads/ex/0407/001316d6-0d633c09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4429156" cy="3321868"/>
          </a:xfrm>
          <a:prstGeom prst="rect">
            <a:avLst/>
          </a:prstGeom>
          <a:noFill/>
        </p:spPr>
      </p:pic>
      <p:pic>
        <p:nvPicPr>
          <p:cNvPr id="4100" name="Picture 4" descr="http://29palms.ru/photo/blog/animals/belka/2/resized/020_Blog_Pavla_Aksenova_Belka_(lat_Sciurus)_Squirrel_Squirrel_with_its_joey_Foto_ggaallaa_-_Depositphotos.jpg"/>
          <p:cNvPicPr>
            <a:picLocks noChangeAspect="1" noChangeArrowheads="1"/>
          </p:cNvPicPr>
          <p:nvPr/>
        </p:nvPicPr>
        <p:blipFill>
          <a:blip r:embed="rId3" cstate="print"/>
          <a:srcRect b="8718"/>
          <a:stretch>
            <a:fillRect/>
          </a:stretch>
        </p:blipFill>
        <p:spPr bwMode="auto">
          <a:xfrm>
            <a:off x="3714744" y="3487473"/>
            <a:ext cx="5206861" cy="31562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2928934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 белки - бельчонок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Взрослые </a:t>
            </a:r>
            <a:r>
              <a:rPr lang="ru-RU" dirty="0" smtClean="0"/>
              <a:t>животные заботятся о своих детенышах: кормят, защищают от врагов.</a:t>
            </a:r>
            <a:endParaRPr lang="ru-RU" dirty="0"/>
          </a:p>
        </p:txBody>
      </p:sp>
      <p:pic>
        <p:nvPicPr>
          <p:cNvPr id="2050" name="Picture 2" descr="http://edolganova.ru/images/nagl_material/dikie_zhivotny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786610" cy="5007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3000396" cy="5715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У ежихи – ежата</a:t>
            </a:r>
          </a:p>
        </p:txBody>
      </p:sp>
      <p:pic>
        <p:nvPicPr>
          <p:cNvPr id="3076" name="Picture 4" descr="http://www.setwalls.ru/pic/201312/1600x1200/setwalls.ru-64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14686"/>
            <a:ext cx="4386210" cy="32896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2571744"/>
            <a:ext cx="40005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 лисицы - лисята</a:t>
            </a:r>
          </a:p>
          <a:p>
            <a:endParaRPr lang="ru-RU" dirty="0"/>
          </a:p>
        </p:txBody>
      </p:sp>
      <p:pic>
        <p:nvPicPr>
          <p:cNvPr id="3074" name="Picture 2" descr="https://avatars.mds.yandex.net/get-pdb/879561/b6556111-cb7f-48d6-9701-4412dae13f5a/s1200?webp=false"/>
          <p:cNvPicPr>
            <a:picLocks noChangeAspect="1" noChangeArrowheads="1"/>
          </p:cNvPicPr>
          <p:nvPr/>
        </p:nvPicPr>
        <p:blipFill>
          <a:blip r:embed="rId3"/>
          <a:srcRect l="7042" r="11267" b="17370"/>
          <a:stretch>
            <a:fillRect/>
          </a:stretch>
        </p:blipFill>
        <p:spPr bwMode="auto">
          <a:xfrm>
            <a:off x="285720" y="857232"/>
            <a:ext cx="414340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19288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Весной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лесу просыпаются все звери.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Давайте посмотрим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как звери изменились весной. От долгого сна просыпается медведь. Выйдя из берлоги, медведь потягивается, катается, старается размяться после зимней спячки, приводит в порядок свою шубу.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s://st1.prostointeresno.com/wp-content/uploads/2012/02/Medved_vyilez_iz_berlogi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4554"/>
            <a:ext cx="503422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А </a:t>
            </a:r>
            <a:r>
              <a:rPr lang="ru-RU" dirty="0" smtClean="0"/>
              <a:t>жилище медведя называется – берлога.</a:t>
            </a:r>
            <a:endParaRPr lang="ru-RU" dirty="0"/>
          </a:p>
        </p:txBody>
      </p:sp>
      <p:pic>
        <p:nvPicPr>
          <p:cNvPr id="19458" name="Picture 2" descr="http://goodnewsanimal.ru/_nw/56/61430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072230" cy="4662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358246" cy="15716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Ранней </a:t>
            </a:r>
            <a:r>
              <a:rPr lang="ru-RU" dirty="0" smtClean="0"/>
              <a:t>весной у волков происходит смена </a:t>
            </a:r>
            <a:r>
              <a:rPr lang="ru-RU" dirty="0" smtClean="0"/>
              <a:t>окраски меха. Зимой мех у волка – густой, жесткий, длинный. Весной мех сереет.</a:t>
            </a:r>
            <a:endParaRPr lang="ru-RU" dirty="0"/>
          </a:p>
        </p:txBody>
      </p:sp>
      <p:pic>
        <p:nvPicPr>
          <p:cNvPr id="18436" name="Picture 4" descr="http://st-gdefon.gallery.world/wallpapers_original/150308_gallery.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14554"/>
            <a:ext cx="6557919" cy="4098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Жилище </a:t>
            </a:r>
            <a:r>
              <a:rPr lang="ru-RU" dirty="0" smtClean="0"/>
              <a:t>волка называется – логово.</a:t>
            </a:r>
            <a:endParaRPr lang="ru-RU" dirty="0"/>
          </a:p>
        </p:txBody>
      </p:sp>
      <p:pic>
        <p:nvPicPr>
          <p:cNvPr id="17410" name="Picture 2" descr="http://zapovednik-chernyezemli.ru/wp-content/uploads/2016/07/100_7867-%D0%BA%D0%BE%D0%BF%D0%B8%D1%8F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786610" cy="444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Заяц тоже меняет свою шубу.</a:t>
            </a:r>
          </a:p>
          <a:p>
            <a:pPr>
              <a:buNone/>
            </a:pPr>
            <a:r>
              <a:rPr lang="ru-RU" dirty="0" smtClean="0"/>
              <a:t>Зимой мех был белым, а весной стал серым.</a:t>
            </a:r>
            <a:endParaRPr lang="ru-RU" dirty="0"/>
          </a:p>
        </p:txBody>
      </p:sp>
      <p:pic>
        <p:nvPicPr>
          <p:cNvPr id="16386" name="Picture 2" descr="http://yasenevomedia.ru/upload/medialibrary/5d6/5d645d782cca77811d13e703a519606f.png"/>
          <p:cNvPicPr>
            <a:picLocks noChangeAspect="1" noChangeArrowheads="1"/>
          </p:cNvPicPr>
          <p:nvPr/>
        </p:nvPicPr>
        <p:blipFill>
          <a:blip r:embed="rId2"/>
          <a:srcRect l="10251"/>
          <a:stretch>
            <a:fillRect/>
          </a:stretch>
        </p:blipFill>
        <p:spPr bwMode="auto">
          <a:xfrm>
            <a:off x="4929190" y="2786058"/>
            <a:ext cx="3912717" cy="3420000"/>
          </a:xfrm>
          <a:prstGeom prst="rect">
            <a:avLst/>
          </a:prstGeom>
          <a:noFill/>
        </p:spPr>
      </p:pic>
      <p:pic>
        <p:nvPicPr>
          <p:cNvPr id="16388" name="Picture 4" descr="https://www.syl.ru/misc/i/ai/434054/2929849.jpg"/>
          <p:cNvPicPr>
            <a:picLocks noChangeAspect="1" noChangeArrowheads="1"/>
          </p:cNvPicPr>
          <p:nvPr/>
        </p:nvPicPr>
        <p:blipFill>
          <a:blip r:embed="rId3"/>
          <a:srcRect l="4659" r="13026"/>
          <a:stretch>
            <a:fillRect/>
          </a:stretch>
        </p:blipFill>
        <p:spPr bwMode="auto">
          <a:xfrm>
            <a:off x="357158" y="2786058"/>
            <a:ext cx="4220669" cy="34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501122" cy="47149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Жилищем </a:t>
            </a:r>
            <a:r>
              <a:rPr lang="ru-RU" dirty="0" smtClean="0"/>
              <a:t>весной у зайца служат кусты,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елка </a:t>
            </a:r>
            <a:r>
              <a:rPr lang="ru-RU" dirty="0" smtClean="0"/>
              <a:t>или трава.</a:t>
            </a:r>
          </a:p>
          <a:p>
            <a:pPr algn="ctr"/>
            <a:endParaRPr lang="ru-RU" dirty="0"/>
          </a:p>
        </p:txBody>
      </p:sp>
      <p:pic>
        <p:nvPicPr>
          <p:cNvPr id="15362" name="Picture 2" descr="https://avatars.mds.yandex.net/get-pdb/214107/2845659e-cff5-4658-887e-82918c299027/s1200?webp=false"/>
          <p:cNvPicPr>
            <a:picLocks noChangeAspect="1" noChangeArrowheads="1"/>
          </p:cNvPicPr>
          <p:nvPr/>
        </p:nvPicPr>
        <p:blipFill>
          <a:blip r:embed="rId2"/>
          <a:srcRect l="8684" r="4473" b="4021"/>
          <a:stretch>
            <a:fillRect/>
          </a:stretch>
        </p:blipFill>
        <p:spPr bwMode="auto">
          <a:xfrm>
            <a:off x="1214414" y="1857364"/>
            <a:ext cx="6715172" cy="427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Белка </a:t>
            </a:r>
            <a:r>
              <a:rPr lang="ru-RU" dirty="0" smtClean="0"/>
              <a:t>тоже наряд свой меняет – зимой была в густой серой шубе, а весной стала рыженькой.</a:t>
            </a:r>
            <a:endParaRPr lang="ru-RU" dirty="0"/>
          </a:p>
        </p:txBody>
      </p:sp>
      <p:pic>
        <p:nvPicPr>
          <p:cNvPr id="14338" name="Picture 2" descr="https://avatars.mds.yandex.net/get-pdb/966350/feee2606-0e7a-4f5d-a4a1-e95a3355d003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903614" cy="3240000"/>
          </a:xfrm>
          <a:prstGeom prst="rect">
            <a:avLst/>
          </a:prstGeom>
          <a:noFill/>
        </p:spPr>
      </p:pic>
      <p:pic>
        <p:nvPicPr>
          <p:cNvPr id="14340" name="Picture 4" descr="http://zoohook.ru/wp-content/uploads/2016/01/bel7.jpg"/>
          <p:cNvPicPr>
            <a:picLocks noChangeAspect="1" noChangeArrowheads="1"/>
          </p:cNvPicPr>
          <p:nvPr/>
        </p:nvPicPr>
        <p:blipFill>
          <a:blip r:embed="rId3"/>
          <a:srcRect l="9922"/>
          <a:stretch>
            <a:fillRect/>
          </a:stretch>
        </p:blipFill>
        <p:spPr bwMode="auto">
          <a:xfrm>
            <a:off x="4857752" y="2428868"/>
            <a:ext cx="3891372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071546"/>
            <a:ext cx="6500858" cy="42148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Жилище у белки – дупло.</a:t>
            </a:r>
            <a:endParaRPr lang="ru-RU" dirty="0"/>
          </a:p>
        </p:txBody>
      </p:sp>
      <p:sp>
        <p:nvSpPr>
          <p:cNvPr id="13314" name="AutoShape 2" descr="https://ds03.infourok.ru/uploads/ex/0ac2/0005fe31-3e33e1e5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ds03.infourok.ru/uploads/ex/0ac2/0005fe31-3e33e1e5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ds03.infourok.ru/uploads/ex/0ac2/0005fe31-3e33e1e5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ds03.infourok.ru/uploads/ex/0ac2/0005fe31-3e33e1e5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s://ds03.infourok.ru/uploads/ex/0ac2/0005fe31-3e33e1e5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6" name="AutoShape 2" descr="https://ds03.infourok.ru/uploads/ex/0ac2/0005fe31-3e33e1e5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www.nastol.com.ua/pic/201806/1920x1200/nastol.com.ua-29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628654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</TotalTime>
  <Words>244</Words>
  <PresentationFormat>Экран (4:3)</PresentationFormat>
  <Paragraphs>24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 «Дикие животные весной»  в первой младшей группе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41</cp:revision>
  <dcterms:created xsi:type="dcterms:W3CDTF">2019-05-06T15:10:08Z</dcterms:created>
  <dcterms:modified xsi:type="dcterms:W3CDTF">2019-05-08T10:51:10Z</dcterms:modified>
</cp:coreProperties>
</file>